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88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73" r:id="rId20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8"/>
  </p:normalViewPr>
  <p:slideViewPr>
    <p:cSldViewPr snapToGrid="0" snapToObjects="1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xmlns="" id="{4D489AA2-56CC-45C6-BDF7-7601A86E1E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9D556563-5659-4EC3-A09D-E65A765509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799BC-F0E3-4C63-8294-CDB3DF1937ED}" type="datetimeFigureOut">
              <a:rPr lang="sk-SK" smtClean="0"/>
              <a:t>28.3.2020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41977104-A440-40FD-917B-684EEC4379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D1972D2C-D939-4E3C-9A05-E8EC4BB397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C8CDE-5890-42D4-B594-14E7B6E6CC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60066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5CC49-5332-404D-80CB-10EF9A9EDE09}" type="datetimeFigureOut">
              <a:rPr lang="sk-SK" smtClean="0"/>
              <a:t>28.3.2020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15DCD-0D5C-445A-93B7-5EFFDE08C7AE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1343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5DCD-0D5C-445A-93B7-5EFFDE08C7AE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72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5DCD-0D5C-445A-93B7-5EFFDE08C7AE}" type="slidenum">
              <a:rPr lang="sk-SK" smtClean="0"/>
              <a:t>16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667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/>
              <a:t>Kliknite sem a upravte štýl predlohy podnadpisov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AC030078-957D-4B36-AC63-1B0DDFCFFC08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7" name="Skupina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Voľný tvar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Voľný tvar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7962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 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sk-SK" smtClean="0"/>
              <a:t>Upraviť štýly predlohy textu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E77419-C08D-4BD6-B1CE-D1BF81101382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142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sk-SK" smtClean="0"/>
              <a:t>Upraviť štýly predlohy textu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E2E65A-FA2D-4058-A54D-AEF9A106D620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54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smtClean="0"/>
              <a:t>Upraviť štýly predlohy textu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69FFC5-A39B-4D26-AF9D-5C4B74D47157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04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smtClean="0"/>
              <a:t>Upraviť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37F8FB7-9CA9-414B-9B5E-BD213B4FD5C9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Voľný tvar 6" title="Značka orezania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5941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sk-SK" smtClean="0"/>
              <a:t>Upraviť štýly predlohy textu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sk-SK" smtClean="0"/>
              <a:t>Upraviť štýly predlohy textu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6C98E3-97E6-4F6D-9714-F8FE012FC2B0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219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sk-SK" smtClean="0"/>
              <a:t>Upraviť štýly predlohy textu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sk-SK" smtClean="0"/>
              <a:t>Upraviť štýly predlohy textu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C5EEF1-3712-4724-84DE-D78D0265E911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959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30D691-0A5D-4B95-A524-3B1865F245AD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27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F0CC7B-7D63-4187-8552-D3FE568E16E5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983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 title="Tvar na pozadí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smtClean="0"/>
              <a:t>Upraviť štýly predlohy textu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smtClean="0"/>
              <a:t>Upraviť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69C8661-80B2-4177-9A50-86BD9221B0AB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Obdĺžnik 8" title="Rozdeľovač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451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 title="Tvar na pozadí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smtClean="0"/>
              <a:t>Ak chcete pridať obrázok, kliknite na ikonu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smtClean="0"/>
              <a:t>Upraviť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488225E-2FDA-4112-958E-E9C535862C98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Obdĺžnik 8" title="Rozdeľovač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39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1E26C69B-04CA-4EF2-A6EA-F1DFC7309EF7}" type="datetime1">
              <a:rPr lang="sk-SK" smtClean="0"/>
              <a:t>28.3.2020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Obdĺžnik 8" title="Bočný pane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151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2557172" y="2274838"/>
            <a:ext cx="7750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chemeClr val="bg2"/>
                </a:solidFill>
                <a:latin typeface="+mj-lt"/>
              </a:rPr>
              <a:t>Krížová </a:t>
            </a:r>
            <a:r>
              <a:rPr lang="sk-SK" sz="4800" b="1" dirty="0">
                <a:solidFill>
                  <a:schemeClr val="bg2"/>
                </a:solidFill>
                <a:latin typeface="+mj-lt"/>
              </a:rPr>
              <a:t>cesta s mučeníkmi </a:t>
            </a:r>
            <a:endParaRPr lang="sk-SK" sz="4800" dirty="0">
              <a:solidFill>
                <a:schemeClr val="bg2"/>
              </a:solidFill>
              <a:latin typeface="+mj-lt"/>
            </a:endParaRPr>
          </a:p>
          <a:p>
            <a:r>
              <a:rPr lang="sk-SK" sz="4800" b="1" dirty="0">
                <a:solidFill>
                  <a:schemeClr val="bg2"/>
                </a:solidFill>
                <a:latin typeface="+mj-lt"/>
              </a:rPr>
              <a:t>a svedkami viery </a:t>
            </a:r>
            <a:endParaRPr lang="sk-SK" sz="4800" dirty="0">
              <a:solidFill>
                <a:schemeClr val="bg2"/>
              </a:solidFill>
              <a:latin typeface="+mj-lt"/>
            </a:endParaRPr>
          </a:p>
          <a:p>
            <a:r>
              <a:rPr lang="sk-SK" sz="4800" b="1" dirty="0">
                <a:solidFill>
                  <a:schemeClr val="bg2"/>
                </a:solidFill>
                <a:latin typeface="+mj-lt"/>
              </a:rPr>
              <a:t>21. storočia </a:t>
            </a:r>
            <a:endParaRPr lang="sk-SK" sz="48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668" y="1290570"/>
            <a:ext cx="1618146" cy="663855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86"/>
          <a:stretch/>
        </p:blipFill>
        <p:spPr>
          <a:xfrm>
            <a:off x="9953625" y="4680946"/>
            <a:ext cx="842962" cy="891451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709572" y="2427238"/>
            <a:ext cx="7750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Krížová </a:t>
            </a:r>
            <a:r>
              <a:rPr lang="sk-SK" sz="4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cesta s mučeníkmi </a:t>
            </a:r>
            <a:endParaRPr lang="sk-SK" sz="48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sk-SK" sz="4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a svedkami viery </a:t>
            </a:r>
            <a:endParaRPr lang="sk-SK" sz="48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sk-SK" sz="4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21. storočia </a:t>
            </a:r>
            <a:endParaRPr lang="sk-SK" sz="48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1999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pl-PL" dirty="0"/>
              <a:t>Pán Ježiš po tretí raz padá pod krížom</a:t>
            </a:r>
            <a:endParaRPr lang="sk-SK" dirty="0"/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9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Čína: arcibiskup Stefano Li Side – zrelý plod Božieho Ducha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všetkých prenasledovaných a väznených pre vieru, aby im Duch Svätý daroval silu a útechu, ktoré sú silnejšie ako nenávisť a smrť.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5" y="2490908"/>
            <a:ext cx="2654061" cy="39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32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pl-PL" dirty="0"/>
              <a:t>Pána Ježiša vyzliekajú zo šiat</a:t>
            </a:r>
            <a:endParaRPr lang="sk-SK" dirty="0"/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3600" dirty="0" smtClean="0"/>
              <a:t>10</a:t>
            </a:r>
            <a:endParaRPr lang="sk-SK" sz="105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India: otec Bernard Digal – všetko dať Kristovi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mocných, ktorí vládnu tomuto svetu, aby si ctili Božie zákony aj nedotknuteľnú dôstojnosť každého človeka a ochraňovali život od počatia po prirodzenú smrť.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3" t="5105" r="6285" b="5034"/>
          <a:stretch/>
        </p:blipFill>
        <p:spPr>
          <a:xfrm>
            <a:off x="9029700" y="2392831"/>
            <a:ext cx="2809876" cy="413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3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pl-PL" dirty="0"/>
              <a:t>Pána Ježiša pribíjajú na kríž</a:t>
            </a:r>
            <a:endParaRPr lang="sk-SK" dirty="0"/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3600" dirty="0" smtClean="0"/>
              <a:t>11</a:t>
            </a:r>
            <a:endParaRPr lang="sk-SK" sz="105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Sýria: otec François Mourad – dôvera spečatená krvou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všetkých chorých, aby v svojom utrpení spoznali Pánovu prítomnosť a dokázali zjednotiť svoje utrpenie s jeho utrpením za záchranu sveta.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157" y="2933699"/>
            <a:ext cx="3363419" cy="358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5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pl-PL" dirty="0"/>
              <a:t>Pán Ježiš zomiera na kríži</a:t>
            </a:r>
            <a:endParaRPr lang="sk-SK" dirty="0"/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3600" dirty="0" smtClean="0"/>
              <a:t>12</a:t>
            </a:r>
            <a:endParaRPr lang="sk-SK" sz="105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Francúzsko: otec Jacques Hamel – pastier do posledného dychu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seba samých, aby sme boli vždy ochotní každému odpustiť, ako aj za tých, ktorí sa nechcú zmieriť – nech sa ich sŕdc dotkne Božie milosrdenstvo.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150" y="2909759"/>
            <a:ext cx="3019426" cy="36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pl-PL" dirty="0"/>
              <a:t>Pána Ježiša skladajú z kríža</a:t>
            </a:r>
            <a:endParaRPr lang="sk-SK" dirty="0"/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3600" dirty="0" smtClean="0"/>
              <a:t>13</a:t>
            </a:r>
            <a:endParaRPr lang="sk-SK" sz="105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Somálsko: blahoslavená sestra Leonella Sgobati – moc lásky a odpustenia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všetkých, ktorí stratili nádej a upadli do zúfalstva, aby znova uvideli aj pocítili dobrotu a milosť nebeského Otca.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" t="3471" r="6319" b="3659"/>
          <a:stretch/>
        </p:blipFill>
        <p:spPr>
          <a:xfrm>
            <a:off x="8782051" y="1795461"/>
            <a:ext cx="3057525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20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pl-PL" dirty="0"/>
              <a:t>Pána Ježiša pochovávajú</a:t>
            </a:r>
            <a:endParaRPr lang="sk-SK" dirty="0"/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3600" dirty="0" smtClean="0"/>
              <a:t>14</a:t>
            </a:r>
            <a:endParaRPr lang="sk-SK" sz="105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Burundi: otec Révocat Gahimbare – apoštolát pravdy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zosnulých členov našej rodiny, priateľov, dobrodincov i za všetkých, za ktorých sa nikto nemodlí, aby našli v nebi pri Bohu večné šťastie a pokoj.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5" y="2532508"/>
            <a:ext cx="2838451" cy="397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4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>
            <a:extLst>
              <a:ext uri="{FF2B5EF4-FFF2-40B4-BE49-F238E27FC236}">
                <a16:creationId xmlns:a16="http://schemas.microsoft.com/office/drawing/2014/main" xmlns="" id="{310B1DD0-264A-47E3-A16A-C87AFA51E6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Voľný tvar 6">
            <a:extLst>
              <a:ext uri="{FF2B5EF4-FFF2-40B4-BE49-F238E27FC236}">
                <a16:creationId xmlns:a16="http://schemas.microsoft.com/office/drawing/2014/main" xmlns="" id="{69C1BB7B-F21E-41A2-B30C-D8507B9602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k-SK" dirty="0"/>
          </a:p>
        </p:txBody>
      </p:sp>
      <p:sp>
        <p:nvSpPr>
          <p:cNvPr id="15" name="Voľný tvar 6">
            <a:extLst>
              <a:ext uri="{FF2B5EF4-FFF2-40B4-BE49-F238E27FC236}">
                <a16:creationId xmlns:a16="http://schemas.microsoft.com/office/drawing/2014/main" xmlns="" id="{DF6D7DDE-F8A1-4105-9729-F9EB5F81A3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485588" y="2004172"/>
            <a:ext cx="7209313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sk-SK" dirty="0">
                <a:solidFill>
                  <a:schemeClr val="bg2"/>
                </a:solidFill>
                <a:latin typeface="+mj-lt"/>
              </a:rPr>
              <a:t>Milosrdný Otče, ďakujeme ti za toľkých svedkov a mučeníkov viery v našich časoch. Odvážne dosvedčili životom i smrťou vernosť tvojmu menu. Daruj aj nám silu nebojácne vyznávať svoju vieru a dosvedčovať ju spoluúčasťou a konkrétnymi skutkami lásky</a:t>
            </a:r>
            <a:r>
              <a:rPr lang="sk-SK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algn="ctr">
              <a:lnSpc>
                <a:spcPts val="2800"/>
              </a:lnSpc>
            </a:pPr>
            <a:endParaRPr lang="sk-SK" dirty="0">
              <a:solidFill>
                <a:schemeClr val="bg2"/>
              </a:solidFill>
              <a:latin typeface="+mj-lt"/>
            </a:endParaRPr>
          </a:p>
          <a:p>
            <a:pPr algn="ctr">
              <a:lnSpc>
                <a:spcPts val="2800"/>
              </a:lnSpc>
            </a:pPr>
            <a:r>
              <a:rPr lang="sk-SK" dirty="0">
                <a:solidFill>
                  <a:schemeClr val="bg2"/>
                </a:solidFill>
                <a:latin typeface="+mj-lt"/>
              </a:rPr>
              <a:t>Nebeský Otče, prosíme ťa za všetkých utláčaných a prenasledovaných kresťanov, za všetkých ľudí, ktorí trpia duchovnou alebo materiálnou biedou, ale aj za ich prenasledovateľov a utláčateľov, daj im zakúsiť svoju bezpodmienečnú, milosrdnú lásku. Požehnaj i nás a naše dielo</a:t>
            </a:r>
            <a:r>
              <a:rPr lang="sk-SK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algn="ctr">
              <a:lnSpc>
                <a:spcPts val="2800"/>
              </a:lnSpc>
            </a:pPr>
            <a:r>
              <a:rPr lang="sk-SK" dirty="0" smtClean="0">
                <a:solidFill>
                  <a:schemeClr val="bg2"/>
                </a:solidFill>
                <a:latin typeface="+mj-lt"/>
              </a:rPr>
              <a:t>Amen.</a:t>
            </a:r>
            <a:endParaRPr lang="sk-SK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668" y="1290570"/>
            <a:ext cx="1618146" cy="663855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86"/>
          <a:stretch/>
        </p:blipFill>
        <p:spPr>
          <a:xfrm>
            <a:off x="9953625" y="4680946"/>
            <a:ext cx="842962" cy="89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12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5" y="741937"/>
            <a:ext cx="8172450" cy="696000"/>
          </a:xfrm>
        </p:spPr>
        <p:txBody>
          <a:bodyPr>
            <a:noAutofit/>
          </a:bodyPr>
          <a:lstStyle/>
          <a:p>
            <a:r>
              <a:rPr lang="sk-SK" dirty="0" smtClean="0"/>
              <a:t>Pán </a:t>
            </a:r>
            <a:r>
              <a:rPr lang="sk-SK" dirty="0"/>
              <a:t>Ježiš je odsúdený na smrť </a:t>
            </a:r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1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894461"/>
            <a:ext cx="912360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dirty="0"/>
              <a:t>Irak: arcibiskup </a:t>
            </a:r>
            <a:r>
              <a:rPr lang="sk-SK" sz="4000" dirty="0" err="1"/>
              <a:t>Paulos</a:t>
            </a:r>
            <a:r>
              <a:rPr lang="sk-SK" sz="4000" dirty="0"/>
              <a:t> </a:t>
            </a:r>
            <a:r>
              <a:rPr lang="sk-SK" sz="4000" dirty="0" err="1"/>
              <a:t>Faraj</a:t>
            </a:r>
            <a:r>
              <a:rPr lang="sk-SK" sz="4000" dirty="0"/>
              <a:t> </a:t>
            </a:r>
            <a:r>
              <a:rPr lang="sk-SK" sz="4000" dirty="0" err="1"/>
              <a:t>Rahho</a:t>
            </a:r>
            <a:r>
              <a:rPr lang="sk-SK" sz="4000" dirty="0"/>
              <a:t> – muž pokoja a </a:t>
            </a:r>
            <a:r>
              <a:rPr lang="sk-SK" sz="4000" dirty="0" smtClean="0"/>
              <a:t>jednoty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701" y="2814399"/>
            <a:ext cx="2511378" cy="3748327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1095375" y="4815781"/>
            <a:ext cx="7829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pravý dialóg medzi všetkými národmi, rasami, kultúrami a náboženstvami, vystavaný na láske, spravodlivosti a pravde. </a:t>
            </a:r>
          </a:p>
        </p:txBody>
      </p:sp>
    </p:spTree>
    <p:extLst>
      <p:ext uri="{BB962C8B-B14F-4D97-AF65-F5344CB8AC3E}">
        <p14:creationId xmlns:p14="http://schemas.microsoft.com/office/powerpoint/2010/main" val="95062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5" y="741937"/>
            <a:ext cx="8172450" cy="696000"/>
          </a:xfrm>
        </p:spPr>
        <p:txBody>
          <a:bodyPr>
            <a:noAutofit/>
          </a:bodyPr>
          <a:lstStyle/>
          <a:p>
            <a:r>
              <a:rPr lang="sk-SK" dirty="0"/>
              <a:t>Pán Ježiš berie kríž na plecia</a:t>
            </a:r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2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894461"/>
            <a:ext cx="912360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Kamerun: Gerard Akiata Anjiangwe – nebojácny seminarista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815781"/>
            <a:ext cx="7829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nové povolania ku kňazskému a rehoľnému životu, aby mladí ľudia veľkodušne, odvážne a s láskou odpovedali na Pánovo volanie.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1" y="2681132"/>
            <a:ext cx="2930754" cy="390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7"/>
            <a:ext cx="9304576" cy="696000"/>
          </a:xfrm>
        </p:spPr>
        <p:txBody>
          <a:bodyPr>
            <a:noAutofit/>
          </a:bodyPr>
          <a:lstStyle/>
          <a:p>
            <a:r>
              <a:rPr lang="sk-SK" dirty="0"/>
              <a:t>Pán Ježiš prvý raz padá pod krížom</a:t>
            </a:r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3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894461"/>
            <a:ext cx="912360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Turecko: biskup Luigi Padovese – pokorný sluha všetkých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472881"/>
            <a:ext cx="7829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kresťanov, ktorým sa v mnohých krajinách upiera alebo obmedzuje náboženská sloboda, aby sa vďaka ich vernosti krížu zjavilo všetkým kresťanom Kristovo vykúpenie.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 r="19168"/>
          <a:stretch/>
        </p:blipFill>
        <p:spPr>
          <a:xfrm>
            <a:off x="8924925" y="2930852"/>
            <a:ext cx="2981325" cy="364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7"/>
            <a:ext cx="9390302" cy="696000"/>
          </a:xfrm>
        </p:spPr>
        <p:txBody>
          <a:bodyPr>
            <a:noAutofit/>
          </a:bodyPr>
          <a:lstStyle/>
          <a:p>
            <a:r>
              <a:rPr lang="sk-SK" dirty="0"/>
              <a:t>Pán Ježiš sa stretáva so svojou matkou</a:t>
            </a:r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4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894461"/>
            <a:ext cx="912360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Burkina Faso: štyria mučeníci-katechéti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472881"/>
            <a:ext cx="7829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vytrvalosť a vernosť v modlitbe ruženca a za ochotu priniesť obetu z lásky ako spoluúčasť na vykúpení sveta a odčinenie našich hriechov.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914" y="2914650"/>
            <a:ext cx="2411662" cy="363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0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sk-SK" dirty="0"/>
              <a:t>Šimon z </a:t>
            </a:r>
            <a:r>
              <a:rPr lang="sk-SK" dirty="0" err="1"/>
              <a:t>Cyrény</a:t>
            </a:r>
            <a:r>
              <a:rPr lang="sk-SK" dirty="0"/>
              <a:t> pomáha </a:t>
            </a:r>
            <a:r>
              <a:rPr lang="sk-SK" dirty="0" smtClean="0"/>
              <a:t>Pánovi Ježišovi </a:t>
            </a:r>
            <a:r>
              <a:rPr lang="sk-SK" dirty="0"/>
              <a:t>niesť kríž</a:t>
            </a:r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5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226593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Pakistan: Akash Bashir – dobrovoľník kríža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472881"/>
            <a:ext cx="7829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mladých ľudí, aby našli v Kristovi plnosť života a stali sa radostnými svedkami viery.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925" y="3063253"/>
            <a:ext cx="3043237" cy="351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4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sk-SK" dirty="0"/>
              <a:t>Veronika podáva Pánovi Ježišovi šatku</a:t>
            </a:r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6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Jemen: štyri umučené misionárky lásky – Veroniky našich dní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sa, aby sme boli počas svojho všedného života pozorní k potrebám našich blížnych a videli v nich tvár nášho Pána.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4474277"/>
            <a:ext cx="1376363" cy="177978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2570002"/>
            <a:ext cx="1376363" cy="177978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511" y="4474277"/>
            <a:ext cx="1376363" cy="1779780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512" y="2570002"/>
            <a:ext cx="1376363" cy="177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2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sk-SK" dirty="0"/>
              <a:t>Pán Ježiš druhý raz padá pod </a:t>
            </a:r>
            <a:r>
              <a:rPr lang="sk-SK" dirty="0" smtClean="0"/>
              <a:t>krížom</a:t>
            </a:r>
            <a:endParaRPr lang="sk-SK" dirty="0"/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7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Irak: otec Ragheed Aziz Ganni – kňaz podľa Ježišovho srdca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všetkých kňazov, ktorí napriek svojim pádom, slabostiam a sklamaniam zostávajú verní svojmu povolaniu, a to vďaka sile svätej Eucharistie.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7" r="38111"/>
          <a:stretch/>
        </p:blipFill>
        <p:spPr>
          <a:xfrm>
            <a:off x="9277351" y="2361186"/>
            <a:ext cx="2638425" cy="42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4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9274" y="741936"/>
            <a:ext cx="9390302" cy="1220213"/>
          </a:xfrm>
        </p:spPr>
        <p:txBody>
          <a:bodyPr>
            <a:noAutofit/>
          </a:bodyPr>
          <a:lstStyle/>
          <a:p>
            <a:r>
              <a:rPr lang="sk-SK" dirty="0"/>
              <a:t>Pán Ježiš utešuje plačúce ženy</a:t>
            </a:r>
          </a:p>
        </p:txBody>
      </p:sp>
      <p:sp>
        <p:nvSpPr>
          <p:cNvPr id="4" name="Ovál 3"/>
          <p:cNvSpPr>
            <a:spLocks noChangeAspect="1"/>
          </p:cNvSpPr>
          <p:nvPr/>
        </p:nvSpPr>
        <p:spPr>
          <a:xfrm>
            <a:off x="1095375" y="551100"/>
            <a:ext cx="1077675" cy="107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6000" dirty="0" smtClean="0"/>
              <a:t>8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95375" y="1713486"/>
            <a:ext cx="8591550" cy="14678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Južný Sudán: sestra Veronika Terézia Rácková – lekárka a Kristova apoštolka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1095375" y="4901506"/>
            <a:ext cx="7829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Modlime sa za všetky matky, ktoré trpia pre osud svojich detí, a aj za matky, ktoré sa svojich detí vzdali.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3" r="24258"/>
          <a:stretch/>
        </p:blipFill>
        <p:spPr>
          <a:xfrm>
            <a:off x="8753474" y="2424456"/>
            <a:ext cx="3171825" cy="408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5221"/>
      </p:ext>
    </p:extLst>
  </p:cSld>
  <p:clrMapOvr>
    <a:masterClrMapping/>
  </p:clrMapOvr>
</p:sld>
</file>

<file path=ppt/theme/theme1.xml><?xml version="1.0" encoding="utf-8"?>
<a:theme xmlns:a="http://schemas.openxmlformats.org/drawingml/2006/main" name="Orezani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26757D5-6F93-45B0-82A2-39BC87D70F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082C27-02EB-4B4A-A84F-7021AA79D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155078-021E-49AB-8F30-C53CA1A5999D}">
  <ds:schemaRefs>
    <ds:schemaRef ds:uri="http://purl.org/dc/elements/1.1/"/>
    <ds:schemaRef ds:uri="71af3243-3dd4-4a8d-8c0d-dd76da1f02a5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Cestovanie s návrhom Orezanie</Template>
  <TotalTime>0</TotalTime>
  <Words>702</Words>
  <Application>Microsoft Office PowerPoint</Application>
  <PresentationFormat>Vlastná</PresentationFormat>
  <Paragraphs>68</Paragraphs>
  <Slides>16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Orezanie</vt:lpstr>
      <vt:lpstr>Prezentácia programu PowerPoint</vt:lpstr>
      <vt:lpstr>Pán Ježiš je odsúdený na smrť </vt:lpstr>
      <vt:lpstr>Pán Ježiš berie kríž na plecia</vt:lpstr>
      <vt:lpstr>Pán Ježiš prvý raz padá pod krížom</vt:lpstr>
      <vt:lpstr>Pán Ježiš sa stretáva so svojou matkou</vt:lpstr>
      <vt:lpstr>Šimon z Cyrény pomáha Pánovi Ježišovi niesť kríž</vt:lpstr>
      <vt:lpstr>Veronika podáva Pánovi Ježišovi šatku</vt:lpstr>
      <vt:lpstr>Pán Ježiš druhý raz padá pod krížom</vt:lpstr>
      <vt:lpstr>Pán Ježiš utešuje plačúce ženy</vt:lpstr>
      <vt:lpstr>Pán Ježiš po tretí raz padá pod krížom</vt:lpstr>
      <vt:lpstr>Pána Ježiša vyzliekajú zo šiat</vt:lpstr>
      <vt:lpstr>Pána Ježiša pribíjajú na kríž</vt:lpstr>
      <vt:lpstr>Pán Ježiš zomiera na kríži</vt:lpstr>
      <vt:lpstr>Pána Ježiša skladajú z kríža</vt:lpstr>
      <vt:lpstr>Pána Ježiša pochovávajú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2020-03-25T10:36:12Z</dcterms:created>
  <dcterms:modified xsi:type="dcterms:W3CDTF">2020-03-28T17:13:34Z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NXPowerLiteLastOptimized">
    <vt:lpwstr>294059</vt:lpwstr>
  </property>
  <property fmtid="{D5CDD505-2E9C-101B-9397-08002B2CF9AE}" pid="4" name="NXPowerLiteSettings">
    <vt:lpwstr>C7000400038000</vt:lpwstr>
  </property>
  <property fmtid="{D5CDD505-2E9C-101B-9397-08002B2CF9AE}" pid="5" name="NXPowerLiteVersion">
    <vt:lpwstr>S9.0.1</vt:lpwstr>
  </property>
</Properties>
</file>